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70" r:id="rId12"/>
    <p:sldId id="269" r:id="rId13"/>
    <p:sldId id="291" r:id="rId14"/>
    <p:sldId id="295" r:id="rId15"/>
    <p:sldId id="290" r:id="rId16"/>
    <p:sldId id="264" r:id="rId17"/>
    <p:sldId id="265" r:id="rId18"/>
    <p:sldId id="286" r:id="rId19"/>
    <p:sldId id="267" r:id="rId20"/>
    <p:sldId id="271" r:id="rId21"/>
    <p:sldId id="278" r:id="rId22"/>
    <p:sldId id="289" r:id="rId23"/>
    <p:sldId id="272" r:id="rId24"/>
    <p:sldId id="274" r:id="rId25"/>
    <p:sldId id="292" r:id="rId26"/>
    <p:sldId id="275" r:id="rId27"/>
    <p:sldId id="276" r:id="rId28"/>
    <p:sldId id="273" r:id="rId29"/>
    <p:sldId id="280" r:id="rId30"/>
    <p:sldId id="282" r:id="rId31"/>
    <p:sldId id="281" r:id="rId32"/>
    <p:sldId id="279" r:id="rId33"/>
    <p:sldId id="285" r:id="rId34"/>
    <p:sldId id="284" r:id="rId35"/>
    <p:sldId id="283" r:id="rId36"/>
    <p:sldId id="288" r:id="rId37"/>
    <p:sldId id="293" r:id="rId38"/>
    <p:sldId id="296" r:id="rId39"/>
    <p:sldId id="297" r:id="rId40"/>
    <p:sldId id="294" r:id="rId41"/>
    <p:sldId id="277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30E4C-3322-4983-AB5D-17024AC73917}" v="42" dt="2019-05-27T07:00:45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78" d="100"/>
          <a:sy n="78" d="100"/>
        </p:scale>
        <p:origin x="69" y="7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Chris" userId="7f9e1bb7b6b0c2b3" providerId="LiveId" clId="{2C830E4C-3322-4983-AB5D-17024AC73917}"/>
    <pc:docChg chg="undo custSel addSld delSld modSld">
      <pc:chgData name="K Chris" userId="7f9e1bb7b6b0c2b3" providerId="LiveId" clId="{2C830E4C-3322-4983-AB5D-17024AC73917}" dt="2019-05-27T07:01:04.904" v="378" actId="1076"/>
      <pc:docMkLst>
        <pc:docMk/>
      </pc:docMkLst>
      <pc:sldChg chg="modSp">
        <pc:chgData name="K Chris" userId="7f9e1bb7b6b0c2b3" providerId="LiveId" clId="{2C830E4C-3322-4983-AB5D-17024AC73917}" dt="2019-05-27T01:19:00.231" v="45" actId="1076"/>
        <pc:sldMkLst>
          <pc:docMk/>
          <pc:sldMk cId="257397692" sldId="277"/>
        </pc:sldMkLst>
        <pc:picChg chg="mod">
          <ac:chgData name="K Chris" userId="7f9e1bb7b6b0c2b3" providerId="LiveId" clId="{2C830E4C-3322-4983-AB5D-17024AC73917}" dt="2019-05-27T01:19:00.231" v="45" actId="1076"/>
          <ac:picMkLst>
            <pc:docMk/>
            <pc:sldMk cId="257397692" sldId="277"/>
            <ac:picMk id="9" creationId="{346983B0-B888-4B30-8156-BDACBFDE77C0}"/>
          </ac:picMkLst>
        </pc:picChg>
      </pc:sldChg>
      <pc:sldChg chg="modSp">
        <pc:chgData name="K Chris" userId="7f9e1bb7b6b0c2b3" providerId="LiveId" clId="{2C830E4C-3322-4983-AB5D-17024AC73917}" dt="2019-05-27T01:18:54.572" v="43" actId="1076"/>
        <pc:sldMkLst>
          <pc:docMk/>
          <pc:sldMk cId="4073066439" sldId="288"/>
        </pc:sldMkLst>
        <pc:spChg chg="mod">
          <ac:chgData name="K Chris" userId="7f9e1bb7b6b0c2b3" providerId="LiveId" clId="{2C830E4C-3322-4983-AB5D-17024AC73917}" dt="2019-05-27T01:18:54.572" v="43" actId="1076"/>
          <ac:spMkLst>
            <pc:docMk/>
            <pc:sldMk cId="4073066439" sldId="288"/>
            <ac:spMk id="18" creationId="{9BEBE37D-6588-408E-B5FB-38236148B5DC}"/>
          </ac:spMkLst>
        </pc:spChg>
        <pc:picChg chg="mod">
          <ac:chgData name="K Chris" userId="7f9e1bb7b6b0c2b3" providerId="LiveId" clId="{2C830E4C-3322-4983-AB5D-17024AC73917}" dt="2019-05-27T01:18:54.572" v="43" actId="1076"/>
          <ac:picMkLst>
            <pc:docMk/>
            <pc:sldMk cId="4073066439" sldId="288"/>
            <ac:picMk id="20" creationId="{2D155A7E-E4A2-45F5-B509-63B4B7C7C214}"/>
          </ac:picMkLst>
        </pc:picChg>
      </pc:sldChg>
      <pc:sldChg chg="delSp">
        <pc:chgData name="K Chris" userId="7f9e1bb7b6b0c2b3" providerId="LiveId" clId="{2C830E4C-3322-4983-AB5D-17024AC73917}" dt="2019-05-27T06:59:56.441" v="218" actId="478"/>
        <pc:sldMkLst>
          <pc:docMk/>
          <pc:sldMk cId="394211375" sldId="293"/>
        </pc:sldMkLst>
        <pc:picChg chg="del">
          <ac:chgData name="K Chris" userId="7f9e1bb7b6b0c2b3" providerId="LiveId" clId="{2C830E4C-3322-4983-AB5D-17024AC73917}" dt="2019-05-27T06:59:56.441" v="218" actId="478"/>
          <ac:picMkLst>
            <pc:docMk/>
            <pc:sldMk cId="394211375" sldId="293"/>
            <ac:picMk id="7" creationId="{65F86806-4D22-4E63-9AD6-9FC656C45DB7}"/>
          </ac:picMkLst>
        </pc:picChg>
      </pc:sldChg>
      <pc:sldChg chg="addSp delSp modSp add">
        <pc:chgData name="K Chris" userId="7f9e1bb7b6b0c2b3" providerId="LiveId" clId="{2C830E4C-3322-4983-AB5D-17024AC73917}" dt="2019-05-27T01:48:51.430" v="217" actId="1076"/>
        <pc:sldMkLst>
          <pc:docMk/>
          <pc:sldMk cId="1067294631" sldId="294"/>
        </pc:sldMkLst>
        <pc:spChg chg="mod">
          <ac:chgData name="K Chris" userId="7f9e1bb7b6b0c2b3" providerId="LiveId" clId="{2C830E4C-3322-4983-AB5D-17024AC73917}" dt="2019-05-27T01:06:18.111" v="30" actId="20577"/>
          <ac:spMkLst>
            <pc:docMk/>
            <pc:sldMk cId="1067294631" sldId="294"/>
            <ac:spMk id="4" creationId="{F4D65C56-51B1-4417-97E0-261394FE602D}"/>
          </ac:spMkLst>
        </pc:spChg>
        <pc:spChg chg="add mod">
          <ac:chgData name="K Chris" userId="7f9e1bb7b6b0c2b3" providerId="LiveId" clId="{2C830E4C-3322-4983-AB5D-17024AC73917}" dt="2019-05-27T01:39:03.113" v="82" actId="114"/>
          <ac:spMkLst>
            <pc:docMk/>
            <pc:sldMk cId="1067294631" sldId="294"/>
            <ac:spMk id="12" creationId="{92BDA604-2ECB-459B-A22B-493BA353EEE2}"/>
          </ac:spMkLst>
        </pc:spChg>
        <pc:spChg chg="add mod">
          <ac:chgData name="K Chris" userId="7f9e1bb7b6b0c2b3" providerId="LiveId" clId="{2C830E4C-3322-4983-AB5D-17024AC73917}" dt="2019-05-27T01:48:18.023" v="100" actId="12788"/>
          <ac:spMkLst>
            <pc:docMk/>
            <pc:sldMk cId="1067294631" sldId="294"/>
            <ac:spMk id="16" creationId="{4EFF7844-C83D-4D1B-98AA-67408805C1EC}"/>
          </ac:spMkLst>
        </pc:spChg>
        <pc:spChg chg="mod">
          <ac:chgData name="K Chris" userId="7f9e1bb7b6b0c2b3" providerId="LiveId" clId="{2C830E4C-3322-4983-AB5D-17024AC73917}" dt="2019-05-27T01:48:51.430" v="217" actId="1076"/>
          <ac:spMkLst>
            <pc:docMk/>
            <pc:sldMk cId="1067294631" sldId="294"/>
            <ac:spMk id="18" creationId="{95232136-26ED-434F-875B-6814DD7154A3}"/>
          </ac:spMkLst>
        </pc:spChg>
        <pc:spChg chg="add mod">
          <ac:chgData name="K Chris" userId="7f9e1bb7b6b0c2b3" providerId="LiveId" clId="{2C830E4C-3322-4983-AB5D-17024AC73917}" dt="2019-05-27T01:48:31.091" v="111" actId="1076"/>
          <ac:spMkLst>
            <pc:docMk/>
            <pc:sldMk cId="1067294631" sldId="294"/>
            <ac:spMk id="20" creationId="{B53F26CD-8C42-42AF-8E34-D5EA9E15F843}"/>
          </ac:spMkLst>
        </pc:spChg>
        <pc:picChg chg="del mod">
          <ac:chgData name="K Chris" userId="7f9e1bb7b6b0c2b3" providerId="LiveId" clId="{2C830E4C-3322-4983-AB5D-17024AC73917}" dt="2019-05-27T01:18:31.630" v="33" actId="478"/>
          <ac:picMkLst>
            <pc:docMk/>
            <pc:sldMk cId="1067294631" sldId="294"/>
            <ac:picMk id="3" creationId="{828A9366-5A36-44C1-B8E0-FCEF1DD7B277}"/>
          </ac:picMkLst>
        </pc:picChg>
        <pc:picChg chg="add del">
          <ac:chgData name="K Chris" userId="7f9e1bb7b6b0c2b3" providerId="LiveId" clId="{2C830E4C-3322-4983-AB5D-17024AC73917}" dt="2019-05-27T01:18:45.976" v="40" actId="478"/>
          <ac:picMkLst>
            <pc:docMk/>
            <pc:sldMk cId="1067294631" sldId="294"/>
            <ac:picMk id="6" creationId="{2445977C-6E82-450C-B130-CDB06147C866}"/>
          </ac:picMkLst>
        </pc:picChg>
        <pc:picChg chg="add del mod">
          <ac:chgData name="K Chris" userId="7f9e1bb7b6b0c2b3" providerId="LiveId" clId="{2C830E4C-3322-4983-AB5D-17024AC73917}" dt="2019-05-27T01:48:33.102" v="112" actId="478"/>
          <ac:picMkLst>
            <pc:docMk/>
            <pc:sldMk cId="1067294631" sldId="294"/>
            <ac:picMk id="7" creationId="{3FE8DDBA-2A05-42CA-80AC-DDA88729D97A}"/>
          </ac:picMkLst>
        </pc:picChg>
        <pc:picChg chg="add del mod">
          <ac:chgData name="K Chris" userId="7f9e1bb7b6b0c2b3" providerId="LiveId" clId="{2C830E4C-3322-4983-AB5D-17024AC73917}" dt="2019-05-27T01:18:45.057" v="39"/>
          <ac:picMkLst>
            <pc:docMk/>
            <pc:sldMk cId="1067294631" sldId="294"/>
            <ac:picMk id="8" creationId="{51851A35-5680-4EA1-9558-803D60632ECD}"/>
          </ac:picMkLst>
        </pc:picChg>
        <pc:picChg chg="add">
          <ac:chgData name="K Chris" userId="7f9e1bb7b6b0c2b3" providerId="LiveId" clId="{2C830E4C-3322-4983-AB5D-17024AC73917}" dt="2019-05-27T01:18:46.102" v="41"/>
          <ac:picMkLst>
            <pc:docMk/>
            <pc:sldMk cId="1067294631" sldId="294"/>
            <ac:picMk id="9" creationId="{DEFCACBC-B582-42E2-B3E8-D2BAB7928731}"/>
          </ac:picMkLst>
        </pc:picChg>
        <pc:picChg chg="add mod">
          <ac:chgData name="K Chris" userId="7f9e1bb7b6b0c2b3" providerId="LiveId" clId="{2C830E4C-3322-4983-AB5D-17024AC73917}" dt="2019-05-27T01:48:18.023" v="100" actId="12788"/>
          <ac:picMkLst>
            <pc:docMk/>
            <pc:sldMk cId="1067294631" sldId="294"/>
            <ac:picMk id="10" creationId="{93011482-44AE-46A6-B52D-8A4C5AE3EAF8}"/>
          </ac:picMkLst>
        </pc:picChg>
        <pc:picChg chg="add mod">
          <ac:chgData name="K Chris" userId="7f9e1bb7b6b0c2b3" providerId="LiveId" clId="{2C830E4C-3322-4983-AB5D-17024AC73917}" dt="2019-05-27T01:45:54.075" v="86" actId="1076"/>
          <ac:picMkLst>
            <pc:docMk/>
            <pc:sldMk cId="1067294631" sldId="294"/>
            <ac:picMk id="13" creationId="{D799BEB3-6E7A-4B17-9423-5E28915D6F61}"/>
          </ac:picMkLst>
        </pc:picChg>
        <pc:picChg chg="add del mod">
          <ac:chgData name="K Chris" userId="7f9e1bb7b6b0c2b3" providerId="LiveId" clId="{2C830E4C-3322-4983-AB5D-17024AC73917}" dt="2019-05-27T01:48:19.435" v="101"/>
          <ac:picMkLst>
            <pc:docMk/>
            <pc:sldMk cId="1067294631" sldId="294"/>
            <ac:picMk id="15" creationId="{E0AC3649-534E-4B4F-A6C3-691B9E7852B8}"/>
          </ac:picMkLst>
        </pc:picChg>
        <pc:picChg chg="add mod">
          <ac:chgData name="K Chris" userId="7f9e1bb7b6b0c2b3" providerId="LiveId" clId="{2C830E4C-3322-4983-AB5D-17024AC73917}" dt="2019-05-27T01:48:21.345" v="103" actId="1076"/>
          <ac:picMkLst>
            <pc:docMk/>
            <pc:sldMk cId="1067294631" sldId="294"/>
            <ac:picMk id="19" creationId="{73658D26-7334-4654-B10B-0705A80BD918}"/>
          </ac:picMkLst>
        </pc:picChg>
      </pc:sldChg>
      <pc:sldChg chg="add del">
        <pc:chgData name="K Chris" userId="7f9e1bb7b6b0c2b3" providerId="LiveId" clId="{2C830E4C-3322-4983-AB5D-17024AC73917}" dt="2019-05-27T01:05:45.085" v="1"/>
        <pc:sldMkLst>
          <pc:docMk/>
          <pc:sldMk cId="1532664131" sldId="294"/>
        </pc:sldMkLst>
      </pc:sldChg>
      <pc:sldChg chg="addSp delSp modSp add">
        <pc:chgData name="K Chris" userId="7f9e1bb7b6b0c2b3" providerId="LiveId" clId="{2C830E4C-3322-4983-AB5D-17024AC73917}" dt="2019-05-27T07:00:45.524" v="366"/>
        <pc:sldMkLst>
          <pc:docMk/>
          <pc:sldMk cId="230728664" sldId="296"/>
        </pc:sldMkLst>
        <pc:spChg chg="mod">
          <ac:chgData name="K Chris" userId="7f9e1bb7b6b0c2b3" providerId="LiveId" clId="{2C830E4C-3322-4983-AB5D-17024AC73917}" dt="2019-05-27T07:00:45.524" v="366"/>
          <ac:spMkLst>
            <pc:docMk/>
            <pc:sldMk cId="230728664" sldId="296"/>
            <ac:spMk id="4" creationId="{F4D65C56-51B1-4417-97E0-261394FE602D}"/>
          </ac:spMkLst>
        </pc:spChg>
        <pc:spChg chg="add mod">
          <ac:chgData name="K Chris" userId="7f9e1bb7b6b0c2b3" providerId="LiveId" clId="{2C830E4C-3322-4983-AB5D-17024AC73917}" dt="2019-05-27T07:00:29.073" v="308" actId="1076"/>
          <ac:spMkLst>
            <pc:docMk/>
            <pc:sldMk cId="230728664" sldId="296"/>
            <ac:spMk id="7" creationId="{390A76A8-210E-43C3-969F-C880BE9E9256}"/>
          </ac:spMkLst>
        </pc:spChg>
        <pc:spChg chg="del mod">
          <ac:chgData name="K Chris" userId="7f9e1bb7b6b0c2b3" providerId="LiveId" clId="{2C830E4C-3322-4983-AB5D-17024AC73917}" dt="2019-05-27T07:00:25.854" v="306"/>
          <ac:spMkLst>
            <pc:docMk/>
            <pc:sldMk cId="230728664" sldId="296"/>
            <ac:spMk id="18" creationId="{95232136-26ED-434F-875B-6814DD7154A3}"/>
          </ac:spMkLst>
        </pc:spChg>
      </pc:sldChg>
      <pc:sldChg chg="modSp add">
        <pc:chgData name="K Chris" userId="7f9e1bb7b6b0c2b3" providerId="LiveId" clId="{2C830E4C-3322-4983-AB5D-17024AC73917}" dt="2019-05-27T07:01:04.904" v="378" actId="1076"/>
        <pc:sldMkLst>
          <pc:docMk/>
          <pc:sldMk cId="2650404602" sldId="297"/>
        </pc:sldMkLst>
        <pc:spChg chg="mod">
          <ac:chgData name="K Chris" userId="7f9e1bb7b6b0c2b3" providerId="LiveId" clId="{2C830E4C-3322-4983-AB5D-17024AC73917}" dt="2019-05-27T07:01:04.904" v="378" actId="1076"/>
          <ac:spMkLst>
            <pc:docMk/>
            <pc:sldMk cId="2650404602" sldId="297"/>
            <ac:spMk id="7" creationId="{390A76A8-210E-43C3-969F-C880BE9E925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1DC33-D3F4-4DCC-876B-C9940759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049A-AAAF-4356-A5F2-F3542396A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EE3E-C72E-4B28-803C-12C5BC51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49924-3934-41AB-A0FB-8F7C5A5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73E0C-CEEB-4CED-A7BF-2700D105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46A8-A536-49AE-8783-36694C32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DB191-57B2-46E2-B455-F0434ADEA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89166E-66B8-41D6-B3A5-4F37477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FBE02-67BF-4FDC-9A9F-4449B0C9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CDB13-6D56-4F7E-AB6D-0B6AA55E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271FC-470C-4DCA-B421-B37FC5CCC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A80C7B-8955-43D5-85A5-39EEB7E2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1BA15-8A32-4E11-9B51-62F38F34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0AB8C-AC27-4EA0-9D03-91E4E62D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83F1-3793-4AD3-8A80-0CF0A91F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756B9-02C6-4E39-A130-952BC0C5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EEDE6-5ABA-4540-B743-08F8C08D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F31CDC-B9D0-43BE-A832-74322C40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C6D7-84EF-4778-B409-2A0C086E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A439F-AFD3-4565-A8D2-87E3E861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9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02D97-D48F-47F6-B265-E776F5D5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751B9-7A6A-4238-9186-FE7DC28A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78C9A-FE2E-4734-8E10-76234D81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9AEC3-AE33-46E6-BF50-1ED10E5D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5AB27-D703-45BC-847D-789AF515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5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3080B-4B01-4FF6-A9A6-5773BC8C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BE1B4-3C2D-4051-B270-A1D6A5A2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D03649-75C0-4F2B-A8E7-DE74E346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0F642-D01B-408B-8C77-7DB61B76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B4585-A13F-4E8B-B9BD-598F0DDB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133E-BF28-46EC-AC53-E965E442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BAC89-0C25-4214-B08A-797E00C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B5E62-C0FF-4BB4-8803-B2FC346C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96CEEE-B8FC-417A-82DD-83F9C6F86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74A7F3-210C-4AF1-BE6C-0AE67DE35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AC5D61-0132-44B1-946D-8C00D93F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5D0FD-824F-4D0A-ACB7-A9BA8C9C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E3F39B-B1A4-46D8-89D9-8FFC8DBE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F0F34-D0A1-4B9E-AB92-B2406E5A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5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2A578-95EC-4104-A874-9E069185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D89B50-971C-4C2D-BC81-3515E99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47A329-6AD3-4C7A-A8E0-8605BD2B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1E0260-0839-41BD-ABA0-9627664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71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F87E9-32AC-4A5C-9E76-F2EFAB35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3040AD-03B2-47EA-B714-57BE7CC9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1B322-B241-42AB-9804-8F21A64E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76B9-A105-474E-88E2-AC917DA1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8B66C-1716-4A07-AB19-22E09171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008BD-D0BF-4860-8D7D-28793C458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B2387-5AC2-4AAD-A4EB-2572CE1A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5CC21-821D-4F65-856F-CB641D8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9CA0C-ED11-4655-95AE-DF2966A0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2F944-2ECC-4D86-99DE-A9616A59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C1B488-3F7E-4069-99B0-14457B5F7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2199E-BB00-4661-AA78-58BFF022F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A4CA8-A6D2-4251-A5E3-E9A6F820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8AFFAF-AAC6-465F-B009-49DD3A57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C350-55DD-421A-B001-CB03BD4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DE9C58-003B-49E0-8693-3C4F880E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C82A6-72DA-4531-8384-390762C2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AC8B9-21CD-43C6-A4C1-88DB090CF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D61E-D618-48F6-A418-D40CE743FCA5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145F-DA3E-4AF4-BB1B-3224334E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386BF-4DCF-4326-A929-93AD953F5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6679-89F2-400B-B40F-5607E0ED2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0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B4039-03D3-45B5-A7EF-36BAD2D2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Dispose Break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83E749-9788-4498-9750-33F2EE5FC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Game UI &amp; ANIMATION ,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등장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재화는 등장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작고 짧은 폭발 이펙트와 함께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F7FF0F76-31B8-4D74-93A6-35E69B50BCF9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획득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 획득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등장과 같은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Goods_Effect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0BC78B-E0AC-4792-ACCE-0A9C3652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4CCC1-92C2-42D3-9C6B-372324A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92" y="2462021"/>
            <a:ext cx="283465" cy="295657"/>
          </a:xfrm>
          <a:prstGeom prst="rect">
            <a:avLst/>
          </a:prstGeom>
        </p:spPr>
      </p:pic>
      <p:sp>
        <p:nvSpPr>
          <p:cNvPr id="19" name="폭발: 8pt 18">
            <a:extLst>
              <a:ext uri="{FF2B5EF4-FFF2-40B4-BE49-F238E27FC236}">
                <a16:creationId xmlns:a16="http://schemas.microsoft.com/office/drawing/2014/main" id="{40B1372D-029D-4B12-9750-35F1184B2001}"/>
              </a:ext>
            </a:extLst>
          </p:cNvPr>
          <p:cNvSpPr/>
          <p:nvPr/>
        </p:nvSpPr>
        <p:spPr>
          <a:xfrm>
            <a:off x="2643106" y="2449203"/>
            <a:ext cx="375176" cy="2519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7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재화 점멸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재화가 점멸할 때는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초 간격으로 점멸합니다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 / 1</a:t>
            </a:r>
            <a:r>
              <a:rPr lang="ko-KR" altLang="en-US" sz="1200" b="1" dirty="0"/>
              <a:t>초 이후에 다시 </a:t>
            </a:r>
            <a:r>
              <a:rPr lang="en-US" altLang="ko-KR" sz="1200" b="1" dirty="0"/>
              <a:t>0% -&gt; 100%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초 </a:t>
            </a:r>
            <a:r>
              <a:rPr lang="en-US" altLang="ko-KR" sz="12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3BE16-0DA9-408A-98DC-1F00E547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768" y="2462021"/>
            <a:ext cx="283465" cy="2956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7D9F9B-7471-4A5D-8820-12B62F84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00" y="2462021"/>
            <a:ext cx="283465" cy="29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ACE3A-76BC-43CF-B080-8357D94C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32" y="2462020"/>
            <a:ext cx="283465" cy="29565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F4B9C-7A7C-4A8B-AB13-3CAC7E7191EA}"/>
              </a:ext>
            </a:extLst>
          </p:cNvPr>
          <p:cNvCxnSpPr>
            <a:cxnSpLocks/>
          </p:cNvCxnSpPr>
          <p:nvPr/>
        </p:nvCxnSpPr>
        <p:spPr>
          <a:xfrm>
            <a:off x="1922233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B14A89-322F-458E-A011-A3A29BE054CA}"/>
              </a:ext>
            </a:extLst>
          </p:cNvPr>
          <p:cNvCxnSpPr>
            <a:cxnSpLocks/>
          </p:cNvCxnSpPr>
          <p:nvPr/>
        </p:nvCxnSpPr>
        <p:spPr>
          <a:xfrm>
            <a:off x="2603565" y="2609850"/>
            <a:ext cx="3978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4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 err="1"/>
              <a:t>바운스</a:t>
            </a:r>
            <a:r>
              <a:rPr lang="ko-KR" altLang="en-US" dirty="0"/>
              <a:t> 이펙트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00677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공이 벽에 튕길 때 마다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이펙트가 등장합니다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바운스</a:t>
            </a:r>
            <a:r>
              <a:rPr lang="ko-KR" altLang="en-US" sz="1200" b="1" dirty="0"/>
              <a:t> 이펙트는 공이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벽의 위치에 따라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왼편의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오른쪽에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오른편의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자리의 왼쪽에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위쪽의 벽이라면 튕기고 난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자리에 이펙트가 등장합니다</a:t>
            </a:r>
            <a:r>
              <a:rPr lang="en-US" altLang="ko-KR" sz="1200" b="1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0B2EB1-CE92-44E6-9737-4CFBDAF9B49E}"/>
              </a:ext>
            </a:extLst>
          </p:cNvPr>
          <p:cNvSpPr/>
          <p:nvPr/>
        </p:nvSpPr>
        <p:spPr>
          <a:xfrm>
            <a:off x="3119718" y="5386107"/>
            <a:ext cx="259976" cy="277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7F760E4-47C1-4433-B044-ECB5D4F5587B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895600" y="3624309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46F9AE-3739-4143-80DD-1D58CADB5BA9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2895601" y="2850503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A06B2E2-45CC-45AC-9C2C-BEC27DB3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02" y="2961986"/>
            <a:ext cx="198120" cy="198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4E5478-E3D6-45D0-B475-C82E8C20E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06" y="3525249"/>
            <a:ext cx="235268" cy="19812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66D09E0-4681-4384-A73C-9AED3E3E3A2A}"/>
              </a:ext>
            </a:extLst>
          </p:cNvPr>
          <p:cNvCxnSpPr>
            <a:cxnSpLocks/>
          </p:cNvCxnSpPr>
          <p:nvPr/>
        </p:nvCxnSpPr>
        <p:spPr>
          <a:xfrm flipV="1">
            <a:off x="357472" y="2790918"/>
            <a:ext cx="753713" cy="8333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EA3F82-3099-42DF-AF2E-5152C8567AC8}"/>
              </a:ext>
            </a:extLst>
          </p:cNvPr>
          <p:cNvCxnSpPr>
            <a:cxnSpLocks/>
          </p:cNvCxnSpPr>
          <p:nvPr/>
        </p:nvCxnSpPr>
        <p:spPr>
          <a:xfrm flipH="1" flipV="1">
            <a:off x="357473" y="3624309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372BF7F-9804-4C83-B0A7-772C5CDD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7" y="2957177"/>
            <a:ext cx="198120" cy="1981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897C68-8965-4E03-B727-43E382A7E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3" y="3525249"/>
            <a:ext cx="235268" cy="19812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BD381A-2E0B-450C-BF8B-2C36D77C3276}"/>
              </a:ext>
            </a:extLst>
          </p:cNvPr>
          <p:cNvCxnSpPr>
            <a:cxnSpLocks/>
          </p:cNvCxnSpPr>
          <p:nvPr/>
        </p:nvCxnSpPr>
        <p:spPr>
          <a:xfrm flipH="1" flipV="1">
            <a:off x="2003393" y="2123607"/>
            <a:ext cx="753712" cy="7738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1FA030-D7DE-4167-A41B-7505E2181D58}"/>
              </a:ext>
            </a:extLst>
          </p:cNvPr>
          <p:cNvCxnSpPr>
            <a:cxnSpLocks/>
          </p:cNvCxnSpPr>
          <p:nvPr/>
        </p:nvCxnSpPr>
        <p:spPr>
          <a:xfrm flipH="1">
            <a:off x="1249681" y="2139717"/>
            <a:ext cx="753712" cy="7576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90C947D8-0DDA-4E07-8814-FAADDE64C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7" y="2419505"/>
            <a:ext cx="198120" cy="1981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0FD91D-C5C9-41A4-AAAB-602303AB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59" y="1863635"/>
            <a:ext cx="235268" cy="1981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446019D-527F-447D-BD02-3EC47307AFFE}"/>
              </a:ext>
            </a:extLst>
          </p:cNvPr>
          <p:cNvSpPr txBox="1"/>
          <p:nvPr/>
        </p:nvSpPr>
        <p:spPr>
          <a:xfrm>
            <a:off x="4395036" y="3624309"/>
            <a:ext cx="6971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애니메이션은 위에서 아래로 </a:t>
            </a:r>
            <a:r>
              <a:rPr lang="en-US" altLang="ko-KR" sz="1200" b="1"/>
              <a:t>0.3</a:t>
            </a:r>
            <a:r>
              <a:rPr lang="en-US" altLang="ko-KR" sz="1200" b="1" dirty="0"/>
              <a:t>5</a:t>
            </a:r>
            <a:r>
              <a:rPr lang="ko-KR" altLang="en-US" sz="1200" b="1"/>
              <a:t>초간 </a:t>
            </a:r>
            <a:r>
              <a:rPr lang="ko-KR" altLang="en-US" sz="1200" b="1" dirty="0"/>
              <a:t>상승하며 투명도 </a:t>
            </a:r>
            <a:r>
              <a:rPr lang="en-US" altLang="ko-KR" sz="1200" b="1" dirty="0"/>
              <a:t>0% -&gt;100% -&gt; 0% </a:t>
            </a:r>
            <a:r>
              <a:rPr lang="ko-KR" altLang="en-US" sz="1200" b="1" dirty="0"/>
              <a:t>순으로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63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다시하기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7669817" y="1213009"/>
            <a:ext cx="37385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공이 한번의 랠리를 끝마치지 못하고 일정 수 이상</a:t>
            </a:r>
            <a:r>
              <a:rPr lang="en-US" altLang="ko-KR" sz="1200" b="1" dirty="0"/>
              <a:t>, 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벽에 부딪힐 경우에 출력되는 화면 입니다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10</a:t>
            </a:r>
            <a:r>
              <a:rPr lang="ko-KR" altLang="en-US" sz="1200" b="1" dirty="0"/>
              <a:t>회 이상 벽에 부딪힐 경우에 출력됩니다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공 발사 버튼이 다시하기 버튼으로 변경됩니다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2776917-63D4-4B3C-A0D1-AFDD2C163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EF3EBFB-9ECA-4978-8E43-BDE1ABED9DD6}"/>
              </a:ext>
            </a:extLst>
          </p:cNvPr>
          <p:cNvCxnSpPr/>
          <p:nvPr/>
        </p:nvCxnSpPr>
        <p:spPr>
          <a:xfrm>
            <a:off x="941294" y="2330824"/>
            <a:ext cx="215153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B856B-CBD8-464F-932C-AB6EDEC938F1}"/>
              </a:ext>
            </a:extLst>
          </p:cNvPr>
          <p:cNvSpPr txBox="1"/>
          <p:nvPr/>
        </p:nvSpPr>
        <p:spPr>
          <a:xfrm>
            <a:off x="7669817" y="3111660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다시하기 버튼의 애니메이션은 </a:t>
            </a:r>
            <a:r>
              <a:rPr lang="en-US" altLang="ko-KR" sz="1200" b="1" dirty="0"/>
              <a:t>0.35</a:t>
            </a:r>
            <a:r>
              <a:rPr lang="ko-KR" altLang="en-US" sz="1200" b="1" dirty="0"/>
              <a:t>초간 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-&gt;100% </a:t>
            </a:r>
            <a:r>
              <a:rPr lang="ko-KR" altLang="en-US" sz="1200" b="1" dirty="0"/>
              <a:t>순으로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C92D021-84BA-4B2E-8B1A-1E3ECD535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47" y="698229"/>
            <a:ext cx="3291840" cy="585216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E3BB73B-4550-4602-B4A8-AA66443BB2A0}"/>
              </a:ext>
            </a:extLst>
          </p:cNvPr>
          <p:cNvCxnSpPr>
            <a:cxnSpLocks/>
          </p:cNvCxnSpPr>
          <p:nvPr/>
        </p:nvCxnSpPr>
        <p:spPr>
          <a:xfrm flipV="1">
            <a:off x="2604036" y="6159770"/>
            <a:ext cx="2090553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4CBDC4-86CC-47F6-8D20-ED600748969C}"/>
              </a:ext>
            </a:extLst>
          </p:cNvPr>
          <p:cNvSpPr/>
          <p:nvPr/>
        </p:nvSpPr>
        <p:spPr>
          <a:xfrm>
            <a:off x="4883822" y="5782469"/>
            <a:ext cx="1212177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48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29C9623-CFDF-48DE-B8C2-FC60997A6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게임 오버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별: 꼭짓점 6개 13">
            <a:extLst>
              <a:ext uri="{FF2B5EF4-FFF2-40B4-BE49-F238E27FC236}">
                <a16:creationId xmlns:a16="http://schemas.microsoft.com/office/drawing/2014/main" id="{FC1B81F1-C403-4AFC-882F-C9FB4799E7A4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6개 15">
            <a:extLst>
              <a:ext uri="{FF2B5EF4-FFF2-40B4-BE49-F238E27FC236}">
                <a16:creationId xmlns:a16="http://schemas.microsoft.com/office/drawing/2014/main" id="{2395638C-3A91-4067-BF2F-BA2EA27FF117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6개 16">
            <a:extLst>
              <a:ext uri="{FF2B5EF4-FFF2-40B4-BE49-F238E27FC236}">
                <a16:creationId xmlns:a16="http://schemas.microsoft.com/office/drawing/2014/main" id="{2DC2D42A-A4E1-435B-BB05-2620D5170E11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6개 17">
            <a:extLst>
              <a:ext uri="{FF2B5EF4-FFF2-40B4-BE49-F238E27FC236}">
                <a16:creationId xmlns:a16="http://schemas.microsoft.com/office/drawing/2014/main" id="{2E064CB9-E1D9-47EB-85CA-E5F2C281ACB6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6개 18">
            <a:extLst>
              <a:ext uri="{FF2B5EF4-FFF2-40B4-BE49-F238E27FC236}">
                <a16:creationId xmlns:a16="http://schemas.microsoft.com/office/drawing/2014/main" id="{2477C812-AB18-4738-9AC6-EE84C583D582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3E52FE-3D70-4F35-BEBA-85C4C2CD108B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F3A5229A-E38B-458D-A087-26191E6F5E99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9050EA05-43A4-4AC0-8043-A54C51685582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DDD59983-CE66-4AE5-B386-D3B5D16A2070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52184360-959D-4548-94EB-F2447A59CEAC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51051DAC-CD8A-4E2C-A5F7-77F6DD5F030F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B6BAF-B7E9-4370-9391-F4931B436D51}"/>
              </a:ext>
            </a:extLst>
          </p:cNvPr>
          <p:cNvSpPr txBox="1"/>
          <p:nvPr/>
        </p:nvSpPr>
        <p:spPr>
          <a:xfrm>
            <a:off x="4395037" y="16141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 종료 팝업 창 뒤에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E81B599-47CF-416C-A50F-93E9CC5E2B95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25151-EC51-46E7-BCF9-CB281CE6F198}"/>
              </a:ext>
            </a:extLst>
          </p:cNvPr>
          <p:cNvSpPr txBox="1"/>
          <p:nvPr/>
        </p:nvSpPr>
        <p:spPr>
          <a:xfrm>
            <a:off x="4395037" y="2941217"/>
            <a:ext cx="4265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을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3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3130565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3540269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492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옆으로 늘어진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위 아래로 커지는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출력은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38736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C4ACC6-5B53-4855-B96F-C77565063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닫기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20DC01-FE4A-47DC-BA1D-30F2D16C287A}"/>
              </a:ext>
            </a:extLst>
          </p:cNvPr>
          <p:cNvSpPr txBox="1"/>
          <p:nvPr/>
        </p:nvSpPr>
        <p:spPr>
          <a:xfrm>
            <a:off x="4395037" y="16141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닫기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점점 작아지며 사라집니다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5BBE90CD-44A6-49A3-9CAC-FB5A54DC2BBA}"/>
              </a:ext>
            </a:extLst>
          </p:cNvPr>
          <p:cNvSpPr/>
          <p:nvPr/>
        </p:nvSpPr>
        <p:spPr>
          <a:xfrm>
            <a:off x="974416" y="4514832"/>
            <a:ext cx="2114550" cy="1430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48F6E2AC-6B3E-4B46-9AA9-5A0135991D4A}"/>
              </a:ext>
            </a:extLst>
          </p:cNvPr>
          <p:cNvSpPr/>
          <p:nvPr/>
        </p:nvSpPr>
        <p:spPr>
          <a:xfrm>
            <a:off x="1919239" y="2802754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54BF8-D23D-4A6B-84D3-88887CED8AD9}"/>
              </a:ext>
            </a:extLst>
          </p:cNvPr>
          <p:cNvSpPr txBox="1"/>
          <p:nvPr/>
        </p:nvSpPr>
        <p:spPr>
          <a:xfrm>
            <a:off x="3886698" y="4586334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위 아래로 작아진 뒤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 옆으로 줄어드는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3AC7C-91A2-4E7A-9E57-1CA66740640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B2641-9D88-48F1-8797-27087A49D8A8}"/>
              </a:ext>
            </a:extLst>
          </p:cNvPr>
          <p:cNvSpPr txBox="1"/>
          <p:nvPr/>
        </p:nvSpPr>
        <p:spPr>
          <a:xfrm>
            <a:off x="4395037" y="2068727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이후의 팝업부터 해당 팝업 창 닫기는 모두 공통 애니메이션 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옵션 화면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무한 모드 게임 오버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게임 종료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클리어 </a:t>
            </a:r>
            <a:r>
              <a:rPr lang="en-US" altLang="ko-KR" sz="1200" b="1" dirty="0"/>
              <a:t>/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실패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공 획득 화면 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64802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옵션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76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836"/>
            <a:ext cx="2728582" cy="48508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FCBF9E-9BEC-4BB3-B5BE-EF4616EE2B17}"/>
              </a:ext>
            </a:extLst>
          </p:cNvPr>
          <p:cNvSpPr txBox="1"/>
          <p:nvPr/>
        </p:nvSpPr>
        <p:spPr>
          <a:xfrm>
            <a:off x="482630" y="5837466"/>
            <a:ext cx="4897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빨간색은 옵션 오픈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주황색은 옵션 닫기를 순차적으로 나타냅니다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CA1F8-8917-490F-AD5C-C99B865BF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" y="730836"/>
            <a:ext cx="2728582" cy="485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844C20-F82B-438B-B379-AD402084F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90" y="730836"/>
            <a:ext cx="2728576" cy="485080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153C0A-67D3-43A6-938F-238703EA22C6}"/>
              </a:ext>
            </a:extLst>
          </p:cNvPr>
          <p:cNvSpPr/>
          <p:nvPr/>
        </p:nvSpPr>
        <p:spPr>
          <a:xfrm rot="10800000">
            <a:off x="1469591" y="3571874"/>
            <a:ext cx="8086725" cy="2336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D0D5C9C-189B-411A-A353-07EF7333C241}"/>
              </a:ext>
            </a:extLst>
          </p:cNvPr>
          <p:cNvSpPr/>
          <p:nvPr/>
        </p:nvSpPr>
        <p:spPr>
          <a:xfrm>
            <a:off x="1469592" y="1562100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01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/>
          <a:stretch/>
        </p:blipFill>
        <p:spPr>
          <a:xfrm>
            <a:off x="610285" y="698228"/>
            <a:ext cx="1649063" cy="585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6825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버튼을 터치하면 해당 방향으로 화면이 전환되며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메인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44D8D-99F8-4F78-990E-536A1A82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259348" y="698228"/>
            <a:ext cx="1645920" cy="5852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 rot="54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2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관리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DE03AF-62B8-46AE-BE59-2B9509A7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50897"/>
              </p:ext>
            </p:extLst>
          </p:nvPr>
        </p:nvGraphicFramePr>
        <p:xfrm>
          <a:off x="138871" y="600197"/>
          <a:ext cx="8128000" cy="1091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289">
                  <a:extLst>
                    <a:ext uri="{9D8B030D-6E8A-4147-A177-3AD203B41FA5}">
                      <a16:colId xmlns:a16="http://schemas.microsoft.com/office/drawing/2014/main" val="2407364251"/>
                    </a:ext>
                  </a:extLst>
                </a:gridCol>
                <a:gridCol w="5068257">
                  <a:extLst>
                    <a:ext uri="{9D8B030D-6E8A-4147-A177-3AD203B41FA5}">
                      <a16:colId xmlns:a16="http://schemas.microsoft.com/office/drawing/2014/main" val="315526150"/>
                    </a:ext>
                  </a:extLst>
                </a:gridCol>
                <a:gridCol w="1240643">
                  <a:extLst>
                    <a:ext uri="{9D8B030D-6E8A-4147-A177-3AD203B41FA5}">
                      <a16:colId xmlns:a16="http://schemas.microsoft.com/office/drawing/2014/main" val="1517903445"/>
                    </a:ext>
                  </a:extLst>
                </a:gridCol>
                <a:gridCol w="1006811">
                  <a:extLst>
                    <a:ext uri="{9D8B030D-6E8A-4147-A177-3AD203B41FA5}">
                      <a16:colId xmlns:a16="http://schemas.microsoft.com/office/drawing/2014/main" val="3731516667"/>
                    </a:ext>
                  </a:extLst>
                </a:gridCol>
              </a:tblGrid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버전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작성자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6139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V1.0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초안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04211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수정 및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2019.4.23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369297"/>
                  </a:ext>
                </a:extLst>
              </a:tr>
              <a:tr h="272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V1.2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바운스</a:t>
                      </a:r>
                      <a:r>
                        <a:rPr lang="ko-KR" altLang="en-US" sz="1100" dirty="0"/>
                        <a:t> 효과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2019.05.20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함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4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49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챌린지를</a:t>
            </a:r>
            <a:r>
              <a:rPr lang="ko-KR" altLang="en-US" sz="1200" b="1" dirty="0"/>
              <a:t>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게임 화면으로 진행 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88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별이 </a:t>
            </a:r>
            <a:r>
              <a:rPr lang="ko-KR" altLang="en-US" sz="1200" b="1" dirty="0" err="1"/>
              <a:t>멀리서부터</a:t>
            </a:r>
            <a:r>
              <a:rPr lang="ko-KR" altLang="en-US" sz="1200" b="1" dirty="0"/>
              <a:t> 회전하며 해당 별의 자리로 들어갑니다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 err="1"/>
              <a:t>들어감과</a:t>
            </a:r>
            <a:r>
              <a:rPr lang="ko-KR" altLang="en-US" sz="1200" b="1" dirty="0"/>
              <a:t> 동시에 폭발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Star_Effect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702470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357473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3578407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6752580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28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6643972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32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0" y="68925"/>
            <a:ext cx="828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</a:t>
            </a:r>
            <a:r>
              <a:rPr lang="en-US" altLang="ko-KR" dirty="0"/>
              <a:t>– </a:t>
            </a:r>
            <a:r>
              <a:rPr lang="ko-KR" altLang="en-US" dirty="0"/>
              <a:t>클리어 이후 메인 전환 </a:t>
            </a:r>
            <a:r>
              <a:rPr lang="en-US" altLang="ko-KR" dirty="0"/>
              <a:t>( </a:t>
            </a:r>
            <a:r>
              <a:rPr lang="ko-KR" altLang="en-US" dirty="0"/>
              <a:t>여러 스테이지 클리어 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357473" y="5836605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마지막으로 클리어 한 스테이지의 별을 따라갑니다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( ex : 1~4 </a:t>
            </a:r>
            <a:r>
              <a:rPr lang="ko-KR" altLang="en-US" sz="1200" b="1" dirty="0"/>
              <a:t>스테이지 클리어 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메인 화면으로 돌아왔을 경우 </a:t>
            </a:r>
            <a:r>
              <a:rPr lang="en-US" altLang="ko-KR" sz="1200" b="1" dirty="0"/>
              <a:t>4 </a:t>
            </a:r>
            <a:r>
              <a:rPr lang="ko-KR" altLang="en-US" sz="1200" b="1" dirty="0"/>
              <a:t>스테이지의 이펙트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애니메이션만 표시 </a:t>
            </a:r>
            <a:r>
              <a:rPr lang="en-US" altLang="ko-KR" sz="1200" b="1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2800500" cy="497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421FBB-4537-491E-805C-93BD105C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99" y="2580893"/>
            <a:ext cx="466345" cy="44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DC492-6595-4E58-AB62-995CC484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23" y="698229"/>
            <a:ext cx="2800500" cy="4978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66D7DD-1E57-42D9-8C1D-6BAEAFFA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73" y="715638"/>
            <a:ext cx="2800500" cy="4978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FA91AA-F485-4930-9286-B3F3F60B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4375327" y="2668262"/>
            <a:ext cx="307327" cy="295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7F1D8-6B92-48E0-B463-B5F9ADBCCA7D}"/>
              </a:ext>
            </a:extLst>
          </p:cNvPr>
          <p:cNvSpPr/>
          <p:nvPr/>
        </p:nvSpPr>
        <p:spPr>
          <a:xfrm>
            <a:off x="1094470" y="2458679"/>
            <a:ext cx="652177" cy="7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6B2137-5004-4F28-B088-79AC2BF3766A}"/>
              </a:ext>
            </a:extLst>
          </p:cNvPr>
          <p:cNvSpPr/>
          <p:nvPr/>
        </p:nvSpPr>
        <p:spPr>
          <a:xfrm>
            <a:off x="4251264" y="2477729"/>
            <a:ext cx="564968" cy="66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E8336693-1195-4F85-8679-A48C763CCDA3}"/>
              </a:ext>
            </a:extLst>
          </p:cNvPr>
          <p:cNvSpPr/>
          <p:nvPr/>
        </p:nvSpPr>
        <p:spPr>
          <a:xfrm>
            <a:off x="7427283" y="2657217"/>
            <a:ext cx="504779" cy="33905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1501A81-3F15-4B49-B780-F58A18516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31" y="2678921"/>
            <a:ext cx="262285" cy="251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F2786-387A-426C-ADB5-CBF7E96CC224}"/>
              </a:ext>
            </a:extLst>
          </p:cNvPr>
          <p:cNvSpPr/>
          <p:nvPr/>
        </p:nvSpPr>
        <p:spPr>
          <a:xfrm>
            <a:off x="7318675" y="2483138"/>
            <a:ext cx="690277" cy="66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5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341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게임 화면과 동일합니다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각 </a:t>
            </a:r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 시작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문장이 등장한 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유저가 화면을 터치하거나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드래그하면</a:t>
            </a:r>
            <a:r>
              <a:rPr lang="ko-KR" altLang="en-US" sz="1200" b="1" dirty="0"/>
              <a:t> 해당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문장이 제거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문장은 투명도 </a:t>
            </a:r>
            <a:r>
              <a:rPr lang="en-US" altLang="ko-KR" sz="1200" b="1" dirty="0"/>
              <a:t>100%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으로 줄어들며 없어집니다</a:t>
            </a:r>
            <a:r>
              <a:rPr lang="en-US" altLang="ko-KR" sz="1200" b="1" dirty="0"/>
              <a:t>. 0.35</a:t>
            </a:r>
            <a:r>
              <a:rPr lang="ko-KR" altLang="en-US" sz="1200" b="1" dirty="0"/>
              <a:t>초 소요</a:t>
            </a:r>
            <a:r>
              <a:rPr lang="en-US" altLang="ko-KR" sz="1200" b="1"/>
              <a:t>.</a:t>
            </a:r>
            <a:endParaRPr lang="en-US" altLang="ko-KR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B522F-ED93-40CA-88F5-0CFBB4293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24707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NEXT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올 클리어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F6F875-EE73-4D97-9C3E-E8353CC85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9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26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HOME</a:t>
            </a:r>
            <a:r>
              <a:rPr lang="ko-KR" altLang="en-US" sz="1200" b="1" dirty="0"/>
              <a:t> 버튼을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5432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클리어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Clear_Effect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기존의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 버튼이 제거되고</a:t>
            </a:r>
            <a:r>
              <a:rPr lang="en-US" altLang="ko-KR" sz="1200" b="1" dirty="0"/>
              <a:t>, NEXT </a:t>
            </a:r>
            <a:r>
              <a:rPr lang="ko-KR" altLang="en-US" sz="1200" b="1" dirty="0"/>
              <a:t>버튼이 </a:t>
            </a:r>
            <a:r>
              <a:rPr lang="en-US" altLang="ko-KR" sz="1200" b="1" dirty="0"/>
              <a:t>HOME </a:t>
            </a:r>
            <a:r>
              <a:rPr lang="ko-KR" altLang="en-US" sz="1200" b="1" dirty="0"/>
              <a:t>버튼으로 변경됩니다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AF630-8D23-49E6-975E-E11FA7DC4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22869"/>
            <a:ext cx="2456693" cy="256337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>
            <a:off x="3231739" y="1802581"/>
            <a:ext cx="1035461" cy="16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85101C43-03D6-4163-81F8-1A71C4095733}"/>
              </a:ext>
            </a:extLst>
          </p:cNvPr>
          <p:cNvSpPr/>
          <p:nvPr/>
        </p:nvSpPr>
        <p:spPr>
          <a:xfrm>
            <a:off x="508312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345F0A7-B163-4545-AF38-2A90103C1DBD}"/>
              </a:ext>
            </a:extLst>
          </p:cNvPr>
          <p:cNvSpPr/>
          <p:nvPr/>
        </p:nvSpPr>
        <p:spPr>
          <a:xfrm>
            <a:off x="945347" y="1614100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C8EDE9FE-E2C6-4DE4-8711-2C029DEE4683}"/>
              </a:ext>
            </a:extLst>
          </p:cNvPr>
          <p:cNvSpPr/>
          <p:nvPr/>
        </p:nvSpPr>
        <p:spPr>
          <a:xfrm>
            <a:off x="606888" y="225397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20A33A57-CEEC-4C56-8E6F-A9FEC0950615}"/>
              </a:ext>
            </a:extLst>
          </p:cNvPr>
          <p:cNvSpPr/>
          <p:nvPr/>
        </p:nvSpPr>
        <p:spPr>
          <a:xfrm>
            <a:off x="1691071" y="135159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6개 25">
            <a:extLst>
              <a:ext uri="{FF2B5EF4-FFF2-40B4-BE49-F238E27FC236}">
                <a16:creationId xmlns:a16="http://schemas.microsoft.com/office/drawing/2014/main" id="{197BBCCB-72E9-46BD-A94F-5D8CDD83CD3E}"/>
              </a:ext>
            </a:extLst>
          </p:cNvPr>
          <p:cNvSpPr/>
          <p:nvPr/>
        </p:nvSpPr>
        <p:spPr>
          <a:xfrm>
            <a:off x="1129105" y="111696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6개 26">
            <a:extLst>
              <a:ext uri="{FF2B5EF4-FFF2-40B4-BE49-F238E27FC236}">
                <a16:creationId xmlns:a16="http://schemas.microsoft.com/office/drawing/2014/main" id="{237D6BC3-6193-4DDF-BD70-81C5B85AAA51}"/>
              </a:ext>
            </a:extLst>
          </p:cNvPr>
          <p:cNvSpPr/>
          <p:nvPr/>
        </p:nvSpPr>
        <p:spPr>
          <a:xfrm>
            <a:off x="1690297" y="1851156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6개 27">
            <a:extLst>
              <a:ext uri="{FF2B5EF4-FFF2-40B4-BE49-F238E27FC236}">
                <a16:creationId xmlns:a16="http://schemas.microsoft.com/office/drawing/2014/main" id="{CB173454-D93E-42FE-88EA-ACCA3C37E5BD}"/>
              </a:ext>
            </a:extLst>
          </p:cNvPr>
          <p:cNvSpPr/>
          <p:nvPr/>
        </p:nvSpPr>
        <p:spPr>
          <a:xfrm>
            <a:off x="2157069" y="117487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6개 28">
            <a:extLst>
              <a:ext uri="{FF2B5EF4-FFF2-40B4-BE49-F238E27FC236}">
                <a16:creationId xmlns:a16="http://schemas.microsoft.com/office/drawing/2014/main" id="{0E109CFE-B90B-4A18-A0E5-1088A31797DD}"/>
              </a:ext>
            </a:extLst>
          </p:cNvPr>
          <p:cNvSpPr/>
          <p:nvPr/>
        </p:nvSpPr>
        <p:spPr>
          <a:xfrm>
            <a:off x="2583154" y="162485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6개 29">
            <a:extLst>
              <a:ext uri="{FF2B5EF4-FFF2-40B4-BE49-F238E27FC236}">
                <a16:creationId xmlns:a16="http://schemas.microsoft.com/office/drawing/2014/main" id="{CC3C55C0-E6C7-4966-9A32-B6EA348F27A8}"/>
              </a:ext>
            </a:extLst>
          </p:cNvPr>
          <p:cNvSpPr/>
          <p:nvPr/>
        </p:nvSpPr>
        <p:spPr>
          <a:xfrm>
            <a:off x="3063296" y="1192727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6개 30">
            <a:extLst>
              <a:ext uri="{FF2B5EF4-FFF2-40B4-BE49-F238E27FC236}">
                <a16:creationId xmlns:a16="http://schemas.microsoft.com/office/drawing/2014/main" id="{E09F2922-C023-46B4-986B-835B830ADC8C}"/>
              </a:ext>
            </a:extLst>
          </p:cNvPr>
          <p:cNvSpPr/>
          <p:nvPr/>
        </p:nvSpPr>
        <p:spPr>
          <a:xfrm>
            <a:off x="3191232" y="2155132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6개 31">
            <a:extLst>
              <a:ext uri="{FF2B5EF4-FFF2-40B4-BE49-F238E27FC236}">
                <a16:creationId xmlns:a16="http://schemas.microsoft.com/office/drawing/2014/main" id="{F96BD66C-A606-4954-B744-A636B1A6095E}"/>
              </a:ext>
            </a:extLst>
          </p:cNvPr>
          <p:cNvSpPr/>
          <p:nvPr/>
        </p:nvSpPr>
        <p:spPr>
          <a:xfrm>
            <a:off x="347329" y="2775308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6개 32">
            <a:extLst>
              <a:ext uri="{FF2B5EF4-FFF2-40B4-BE49-F238E27FC236}">
                <a16:creationId xmlns:a16="http://schemas.microsoft.com/office/drawing/2014/main" id="{EE41F7F2-1EE8-4D1C-8E62-383BBC848272}"/>
              </a:ext>
            </a:extLst>
          </p:cNvPr>
          <p:cNvSpPr/>
          <p:nvPr/>
        </p:nvSpPr>
        <p:spPr>
          <a:xfrm>
            <a:off x="2279079" y="2242293"/>
            <a:ext cx="294266" cy="294266"/>
          </a:xfrm>
          <a:prstGeom prst="star6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37109C7-FF03-4878-B7D0-671358302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2" y="2423411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1690297" y="4143375"/>
            <a:ext cx="1605353" cy="67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60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958910-F34C-4EC5-AFC7-8C9E7FEC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실패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15DF58-324E-47A9-9740-963629031622}"/>
              </a:ext>
            </a:extLst>
          </p:cNvPr>
          <p:cNvSpPr txBox="1"/>
          <p:nvPr/>
        </p:nvSpPr>
        <p:spPr>
          <a:xfrm>
            <a:off x="4395037" y="2941217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REGAME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HOME</a:t>
            </a:r>
            <a:r>
              <a:rPr lang="ko-KR" altLang="en-US" sz="1200" b="1" dirty="0"/>
              <a:t>를 터치하면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아웃됩니다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이후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초간 </a:t>
            </a:r>
            <a:r>
              <a:rPr lang="ko-KR" altLang="en-US" sz="1200" b="1" dirty="0" err="1"/>
              <a:t>페이드</a:t>
            </a:r>
            <a:r>
              <a:rPr lang="ko-KR" altLang="en-US" sz="1200" b="1" dirty="0"/>
              <a:t> 인 하며 터치한 화면으로 진행 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16DD4-D968-4EE8-A497-9B19B5C8CC8E}"/>
              </a:ext>
            </a:extLst>
          </p:cNvPr>
          <p:cNvSpPr txBox="1"/>
          <p:nvPr/>
        </p:nvSpPr>
        <p:spPr>
          <a:xfrm>
            <a:off x="4395037" y="1614100"/>
            <a:ext cx="347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클리어 팝업 창 뒤에 실패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Fail_Effect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3C3DDD-C8BB-4D88-B005-DD0872BFE40D}"/>
              </a:ext>
            </a:extLst>
          </p:cNvPr>
          <p:cNvCxnSpPr>
            <a:cxnSpLocks/>
          </p:cNvCxnSpPr>
          <p:nvPr/>
        </p:nvCxnSpPr>
        <p:spPr>
          <a:xfrm flipV="1">
            <a:off x="3476625" y="1819275"/>
            <a:ext cx="790575" cy="366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구름 11">
            <a:extLst>
              <a:ext uri="{FF2B5EF4-FFF2-40B4-BE49-F238E27FC236}">
                <a16:creationId xmlns:a16="http://schemas.microsoft.com/office/drawing/2014/main" id="{6EC0B974-306E-4D57-AC67-44CB21FBAB91}"/>
              </a:ext>
            </a:extLst>
          </p:cNvPr>
          <p:cNvSpPr/>
          <p:nvPr/>
        </p:nvSpPr>
        <p:spPr>
          <a:xfrm>
            <a:off x="357472" y="2247352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구름 18">
            <a:extLst>
              <a:ext uri="{FF2B5EF4-FFF2-40B4-BE49-F238E27FC236}">
                <a16:creationId xmlns:a16="http://schemas.microsoft.com/office/drawing/2014/main" id="{CB334159-A298-49E4-BAFC-BB54B29723E5}"/>
              </a:ext>
            </a:extLst>
          </p:cNvPr>
          <p:cNvSpPr/>
          <p:nvPr/>
        </p:nvSpPr>
        <p:spPr>
          <a:xfrm>
            <a:off x="2547793" y="2347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구름 19">
            <a:extLst>
              <a:ext uri="{FF2B5EF4-FFF2-40B4-BE49-F238E27FC236}">
                <a16:creationId xmlns:a16="http://schemas.microsoft.com/office/drawing/2014/main" id="{671BAC68-4A2A-4036-80A8-CBDCD45CCCB7}"/>
              </a:ext>
            </a:extLst>
          </p:cNvPr>
          <p:cNvSpPr/>
          <p:nvPr/>
        </p:nvSpPr>
        <p:spPr>
          <a:xfrm>
            <a:off x="157159" y="3490968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구름 20">
            <a:extLst>
              <a:ext uri="{FF2B5EF4-FFF2-40B4-BE49-F238E27FC236}">
                <a16:creationId xmlns:a16="http://schemas.microsoft.com/office/drawing/2014/main" id="{9F95B665-879C-4578-B255-693ABDF0E3CA}"/>
              </a:ext>
            </a:extLst>
          </p:cNvPr>
          <p:cNvSpPr/>
          <p:nvPr/>
        </p:nvSpPr>
        <p:spPr>
          <a:xfrm>
            <a:off x="1570694" y="4682837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구름 21">
            <a:extLst>
              <a:ext uri="{FF2B5EF4-FFF2-40B4-BE49-F238E27FC236}">
                <a16:creationId xmlns:a16="http://schemas.microsoft.com/office/drawing/2014/main" id="{463A89D1-5714-47CB-AC59-7B13173547DC}"/>
              </a:ext>
            </a:extLst>
          </p:cNvPr>
          <p:cNvSpPr/>
          <p:nvPr/>
        </p:nvSpPr>
        <p:spPr>
          <a:xfrm>
            <a:off x="2704169" y="3761269"/>
            <a:ext cx="1133475" cy="6463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59ECF-3002-441B-ACA4-B02F2612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6" y="2433063"/>
            <a:ext cx="2456693" cy="25633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EA9FFA-12F3-46DD-9219-13A334F877B9}"/>
              </a:ext>
            </a:extLst>
          </p:cNvPr>
          <p:cNvSpPr/>
          <p:nvPr/>
        </p:nvSpPr>
        <p:spPr>
          <a:xfrm>
            <a:off x="655445" y="4143375"/>
            <a:ext cx="2640205" cy="760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3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메인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5E8AF4-C052-4795-A4CF-852DD64D8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3A232-0416-4C53-B833-4E83D09E7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79849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2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 err="1"/>
              <a:t>챌린지</a:t>
            </a:r>
            <a:r>
              <a:rPr lang="ko-KR" altLang="en-US" dirty="0"/>
              <a:t> 모드 게임 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CAF95C-4972-42FC-8549-2C6E55D4C112}"/>
              </a:ext>
            </a:extLst>
          </p:cNvPr>
          <p:cNvSpPr/>
          <p:nvPr/>
        </p:nvSpPr>
        <p:spPr>
          <a:xfrm>
            <a:off x="471773" y="2382478"/>
            <a:ext cx="3042952" cy="1303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013EF-27F3-4242-AD70-457A2AB4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2ED938-3FE7-40D0-83A8-EAE98A60F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95F455-A533-4F61-88D3-DF244ED42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3593"/>
            <a:ext cx="32918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돌아가기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4395037" y="1614100"/>
            <a:ext cx="688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버튼을 터치하면 해당 방향으로 화면이 전환되며 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67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962A5-960C-440B-B6C8-00369A1BF4A2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8BBA02-E71D-4A21-ADFC-D8CD6C217FC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11644-2111-4C2C-B678-742309E00DFE}"/>
              </a:ext>
            </a:extLst>
          </p:cNvPr>
          <p:cNvSpPr txBox="1"/>
          <p:nvPr/>
        </p:nvSpPr>
        <p:spPr>
          <a:xfrm>
            <a:off x="55371" y="842575"/>
            <a:ext cx="6726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문서에서 다루지 않은 모든 장면 및 이미지는 이펙트 및 애니메이션이 들어가지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02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/>
              <a:t>무한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556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4700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18795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2013-70E5-4D87-8E45-39ACD34C9001}"/>
              </a:ext>
            </a:extLst>
          </p:cNvPr>
          <p:cNvSpPr txBox="1"/>
          <p:nvPr/>
        </p:nvSpPr>
        <p:spPr>
          <a:xfrm>
            <a:off x="4395037" y="1614100"/>
            <a:ext cx="6210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버튼을 터치하면 해당 방향으로 화면이 전환되며 보유 공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202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화면 </a:t>
            </a:r>
            <a:r>
              <a:rPr lang="en-US" altLang="ko-KR" dirty="0"/>
              <a:t>– </a:t>
            </a:r>
            <a:r>
              <a:rPr lang="ko-KR" altLang="en-US" dirty="0" err="1"/>
              <a:t>챌린지</a:t>
            </a:r>
            <a:r>
              <a:rPr lang="ko-KR" altLang="en-US" dirty="0"/>
              <a:t> 모드에서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7B73A7-A3B8-4259-B5E0-BEB08CADD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2014823" y="698229"/>
            <a:ext cx="1585627" cy="58521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3564C-1DE6-4910-8438-2ADB3C175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68903" y="698229"/>
            <a:ext cx="1645920" cy="585216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BDA016E-E174-44DE-862A-B6DD17E5C16E}"/>
              </a:ext>
            </a:extLst>
          </p:cNvPr>
          <p:cNvSpPr/>
          <p:nvPr/>
        </p:nvSpPr>
        <p:spPr>
          <a:xfrm rot="16200000">
            <a:off x="1824059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38D4E-3B3D-4272-B7BF-FA9992CE4694}"/>
              </a:ext>
            </a:extLst>
          </p:cNvPr>
          <p:cNvSpPr txBox="1"/>
          <p:nvPr/>
        </p:nvSpPr>
        <p:spPr>
          <a:xfrm>
            <a:off x="7433512" y="833050"/>
            <a:ext cx="4160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챌린지</a:t>
            </a:r>
            <a:r>
              <a:rPr lang="ko-KR" altLang="en-US" sz="1200" b="1" dirty="0"/>
              <a:t> 모드에서 보유 공 버튼을 터치하면 해당 방향으로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화면이 전환되며 무한 모드 메인 화면을 거쳐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보유 공 화면으로 변경됩니다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E1DCC-9AC4-4EBF-ABB8-F686259FE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1"/>
          <a:stretch/>
        </p:blipFill>
        <p:spPr>
          <a:xfrm>
            <a:off x="5560897" y="698229"/>
            <a:ext cx="1585627" cy="5852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83C82-61E9-443B-9F09-0AD400C53C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1"/>
          <a:stretch/>
        </p:blipFill>
        <p:spPr>
          <a:xfrm>
            <a:off x="3975270" y="698229"/>
            <a:ext cx="1585627" cy="585216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97C86CA-1011-45D4-8DF6-5C576E134711}"/>
              </a:ext>
            </a:extLst>
          </p:cNvPr>
          <p:cNvSpPr/>
          <p:nvPr/>
        </p:nvSpPr>
        <p:spPr>
          <a:xfrm rot="16200000">
            <a:off x="5384706" y="2234345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23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E71DC-F0FF-4B02-A33E-393D997AE80A}"/>
              </a:ext>
            </a:extLst>
          </p:cNvPr>
          <p:cNvSpPr txBox="1"/>
          <p:nvPr/>
        </p:nvSpPr>
        <p:spPr>
          <a:xfrm>
            <a:off x="4038847" y="4162037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해당 구간은 위 아래로 스크롤이 가능합니다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B60A8B-0702-4FC7-8EDC-45C51C0B8606}"/>
              </a:ext>
            </a:extLst>
          </p:cNvPr>
          <p:cNvCxnSpPr/>
          <p:nvPr/>
        </p:nvCxnSpPr>
        <p:spPr>
          <a:xfrm>
            <a:off x="3876675" y="2828925"/>
            <a:ext cx="0" cy="2943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72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– </a:t>
            </a:r>
            <a:r>
              <a:rPr lang="ko-KR" altLang="en-US" dirty="0"/>
              <a:t>현재 사용중인 공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138E4-8281-41A0-A3B1-A330B2636472}"/>
              </a:ext>
            </a:extLst>
          </p:cNvPr>
          <p:cNvSpPr/>
          <p:nvPr/>
        </p:nvSpPr>
        <p:spPr>
          <a:xfrm>
            <a:off x="576548" y="2590800"/>
            <a:ext cx="461677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EEA5-2A21-4F57-A72F-2C3B7CFAE523}"/>
              </a:ext>
            </a:extLst>
          </p:cNvPr>
          <p:cNvSpPr txBox="1"/>
          <p:nvPr/>
        </p:nvSpPr>
        <p:spPr>
          <a:xfrm>
            <a:off x="4395037" y="1614100"/>
            <a:ext cx="5634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현재 사용중인 공은 압정으로 표시합니다</a:t>
            </a:r>
            <a:r>
              <a:rPr lang="en-US" altLang="ko-KR" sz="1200" b="1" dirty="0"/>
              <a:t>. ( </a:t>
            </a:r>
            <a:r>
              <a:rPr lang="ko-KR" altLang="en-US" sz="1200" b="1" dirty="0"/>
              <a:t>애니메이션 및 이펙트는 없습니다</a:t>
            </a:r>
            <a:r>
              <a:rPr lang="en-US" altLang="ko-KR" sz="1200" b="1" dirty="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213847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보유 공 메인 </a:t>
            </a:r>
            <a:r>
              <a:rPr lang="en-US" altLang="ko-KR" dirty="0"/>
              <a:t>-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A92D93-39E7-4CE3-BE49-B30442B1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041865" y="661468"/>
            <a:ext cx="164592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7A5DF-822B-40F7-B31E-B235026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0" r="1096"/>
          <a:stretch/>
        </p:blipFill>
        <p:spPr>
          <a:xfrm>
            <a:off x="506030" y="661468"/>
            <a:ext cx="1597981" cy="585216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8F1532D-7B90-4C33-8881-ED7D8D93ECDD}"/>
              </a:ext>
            </a:extLst>
          </p:cNvPr>
          <p:cNvSpPr/>
          <p:nvPr/>
        </p:nvSpPr>
        <p:spPr>
          <a:xfrm rot="16200000">
            <a:off x="1927820" y="2234344"/>
            <a:ext cx="352381" cy="2779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52559-4F6D-49DD-ACFD-34FEA68CC9B8}"/>
              </a:ext>
            </a:extLst>
          </p:cNvPr>
          <p:cNvSpPr txBox="1"/>
          <p:nvPr/>
        </p:nvSpPr>
        <p:spPr>
          <a:xfrm>
            <a:off x="4482417" y="1214790"/>
            <a:ext cx="3227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보유 공 화면에서 </a:t>
            </a:r>
            <a:r>
              <a:rPr lang="ko-KR" altLang="en-US" sz="1200" b="1" dirty="0" err="1"/>
              <a:t>뒤로가기</a:t>
            </a:r>
            <a:r>
              <a:rPr lang="ko-KR" altLang="en-US" sz="1200" b="1" dirty="0"/>
              <a:t> 버튼을 터치하면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해당 방향으로 화면이 전환되며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무한 모드 메인 화면으로 변경됩니다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87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817E1E1-849F-4C83-944E-95B6239F8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3" y="6614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공 획득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BE9F6D-C940-4CCA-A454-96C9C4CC5A99}"/>
              </a:ext>
            </a:extLst>
          </p:cNvPr>
          <p:cNvSpPr txBox="1"/>
          <p:nvPr/>
        </p:nvSpPr>
        <p:spPr>
          <a:xfrm>
            <a:off x="4395037" y="2392176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 획득 팝업 창 뒤에 축하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Congrats_Effect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8" name="별: 꼭짓점 7개 7">
            <a:extLst>
              <a:ext uri="{FF2B5EF4-FFF2-40B4-BE49-F238E27FC236}">
                <a16:creationId xmlns:a16="http://schemas.microsoft.com/office/drawing/2014/main" id="{9A9D2B7B-244E-45BC-BF20-3AC978A8A7E4}"/>
              </a:ext>
            </a:extLst>
          </p:cNvPr>
          <p:cNvSpPr/>
          <p:nvPr/>
        </p:nvSpPr>
        <p:spPr>
          <a:xfrm>
            <a:off x="55371" y="1776025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7CF025-1863-40AF-AFC9-B2A5E985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" y="2659377"/>
            <a:ext cx="2014732" cy="23012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4721D-CE21-4E2E-9749-B5E22880F597}"/>
              </a:ext>
            </a:extLst>
          </p:cNvPr>
          <p:cNvCxnSpPr>
            <a:cxnSpLocks/>
          </p:cNvCxnSpPr>
          <p:nvPr/>
        </p:nvCxnSpPr>
        <p:spPr>
          <a:xfrm>
            <a:off x="3476625" y="2185331"/>
            <a:ext cx="703902" cy="345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DA05927A-F3F2-4A5C-A53C-190C6B03C7E3}"/>
              </a:ext>
            </a:extLst>
          </p:cNvPr>
          <p:cNvSpPr/>
          <p:nvPr/>
        </p:nvSpPr>
        <p:spPr>
          <a:xfrm>
            <a:off x="1197745" y="3740908"/>
            <a:ext cx="1557353" cy="1381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8AAD83C-4593-4398-93C3-EA8C7C08E69E}"/>
              </a:ext>
            </a:extLst>
          </p:cNvPr>
          <p:cNvSpPr/>
          <p:nvPr/>
        </p:nvSpPr>
        <p:spPr>
          <a:xfrm>
            <a:off x="1892269" y="3183753"/>
            <a:ext cx="168307" cy="125249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BD3A3-D04D-404C-BFB1-C73D0C5A50D3}"/>
              </a:ext>
            </a:extLst>
          </p:cNvPr>
          <p:cNvSpPr txBox="1"/>
          <p:nvPr/>
        </p:nvSpPr>
        <p:spPr>
          <a:xfrm>
            <a:off x="4395037" y="1498880"/>
            <a:ext cx="5272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옵션 화면 출력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해당 팝업이 작아진 상태에서 점점 커지며 등장합니다</a:t>
            </a:r>
            <a:r>
              <a:rPr lang="en-US" altLang="ko-KR" sz="1200" b="1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AF7CB-C0A9-4A8A-8633-834BF7AA7929}"/>
              </a:ext>
            </a:extLst>
          </p:cNvPr>
          <p:cNvSpPr txBox="1"/>
          <p:nvPr/>
        </p:nvSpPr>
        <p:spPr>
          <a:xfrm>
            <a:off x="3886698" y="4586334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상하좌우가 한번에 늘어나는 방식으로 총 </a:t>
            </a:r>
            <a:r>
              <a:rPr lang="en-US" altLang="ko-KR" sz="1200" b="1" dirty="0"/>
              <a:t>0.2</a:t>
            </a:r>
            <a:r>
              <a:rPr lang="ko-KR" altLang="en-US" sz="1200" b="1" dirty="0"/>
              <a:t>초의 시간이 소요됩니다</a:t>
            </a:r>
            <a:r>
              <a:rPr lang="en-US" altLang="ko-KR" sz="1200" b="1" dirty="0"/>
              <a:t>.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4D8749-65A0-40EA-B2C7-AA6C071F4235}"/>
              </a:ext>
            </a:extLst>
          </p:cNvPr>
          <p:cNvCxnSpPr>
            <a:cxnSpLocks/>
          </p:cNvCxnSpPr>
          <p:nvPr/>
        </p:nvCxnSpPr>
        <p:spPr>
          <a:xfrm>
            <a:off x="2831791" y="3762375"/>
            <a:ext cx="1054907" cy="103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09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공 획득 샘플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Google Shape;456;p23">
            <a:extLst>
              <a:ext uri="{FF2B5EF4-FFF2-40B4-BE49-F238E27FC236}">
                <a16:creationId xmlns:a16="http://schemas.microsoft.com/office/drawing/2014/main" id="{22C48F57-F132-4580-914C-8E32520BBECD}"/>
              </a:ext>
            </a:extLst>
          </p:cNvPr>
          <p:cNvSpPr/>
          <p:nvPr/>
        </p:nvSpPr>
        <p:spPr>
          <a:xfrm>
            <a:off x="1757888" y="1652200"/>
            <a:ext cx="586260" cy="2336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55089E-9A3A-49AF-9DBF-A935D6BE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48"/>
            <a:ext cx="2728576" cy="4850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06FB8-0C73-420B-AF4B-5387B457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30836"/>
            <a:ext cx="2728582" cy="4850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25411-8B61-438C-B74F-801C4BEF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4" y="730836"/>
            <a:ext cx="2728582" cy="485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78B05-128E-423A-9E89-47C36E0A6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0" y="743535"/>
            <a:ext cx="2728576" cy="4850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D355B3-4C9D-4BF3-954F-F0D2C84CE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1" y="730836"/>
            <a:ext cx="2728576" cy="48508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0F24D-B608-4F49-87BD-8EF074AE2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7" y="730836"/>
            <a:ext cx="2735719" cy="4863501"/>
          </a:xfrm>
          <a:prstGeom prst="rect">
            <a:avLst/>
          </a:prstGeom>
        </p:spPr>
      </p:pic>
      <p:sp>
        <p:nvSpPr>
          <p:cNvPr id="18" name="별: 꼭짓점 7개 17">
            <a:extLst>
              <a:ext uri="{FF2B5EF4-FFF2-40B4-BE49-F238E27FC236}">
                <a16:creationId xmlns:a16="http://schemas.microsoft.com/office/drawing/2014/main" id="{9BEBE37D-6588-408E-B5FB-38236148B5DC}"/>
              </a:ext>
            </a:extLst>
          </p:cNvPr>
          <p:cNvSpPr/>
          <p:nvPr/>
        </p:nvSpPr>
        <p:spPr>
          <a:xfrm>
            <a:off x="7257933" y="1276350"/>
            <a:ext cx="3842104" cy="3842104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D155A7E-E4A2-45F5-B509-63B4B7C7C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19" y="2002630"/>
            <a:ext cx="2014732" cy="230124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12AE2F7-A05C-443F-92F1-1C259FED5580}"/>
              </a:ext>
            </a:extLst>
          </p:cNvPr>
          <p:cNvSpPr/>
          <p:nvPr/>
        </p:nvSpPr>
        <p:spPr>
          <a:xfrm>
            <a:off x="1469592" y="1885822"/>
            <a:ext cx="8086725" cy="2336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66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옵션</a:t>
            </a:r>
            <a:r>
              <a:rPr lang="en-US" altLang="ko-KR" dirty="0"/>
              <a:t> - </a:t>
            </a:r>
            <a:r>
              <a:rPr lang="ko-KR" altLang="en-US" dirty="0"/>
              <a:t>쿠폰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4395037" y="2032967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쿠폰 버튼을 터치했을 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출력되는 화면입니다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화면 밖을 터치하면 해당 팝업창이 제거됩니다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애니메이션은 없습니다</a:t>
            </a:r>
            <a:r>
              <a:rPr lang="en-US" altLang="ko-KR" sz="1200" b="1" dirty="0"/>
              <a:t>. 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8A9366-5A36-44C1-B8E0-FCEF1DD7B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8" y="2983990"/>
            <a:ext cx="3011430" cy="14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1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옵션</a:t>
            </a:r>
            <a:r>
              <a:rPr lang="en-US" altLang="ko-KR" dirty="0"/>
              <a:t> – </a:t>
            </a:r>
            <a:r>
              <a:rPr lang="ko-KR" altLang="en-US" dirty="0"/>
              <a:t>쿠폰 </a:t>
            </a:r>
            <a:r>
              <a:rPr lang="en-US" altLang="ko-KR" dirty="0"/>
              <a:t>(</a:t>
            </a:r>
            <a:r>
              <a:rPr lang="ko-KR" altLang="en-US" dirty="0"/>
              <a:t>올바르지 않은 쿠폰 번호일 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8A9366-5A36-44C1-B8E0-FCEF1DD7B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8" y="2983990"/>
            <a:ext cx="3011430" cy="1499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0A76A8-210E-43C3-969F-C880BE9E9256}"/>
              </a:ext>
            </a:extLst>
          </p:cNvPr>
          <p:cNvSpPr txBox="1"/>
          <p:nvPr/>
        </p:nvSpPr>
        <p:spPr>
          <a:xfrm>
            <a:off x="970001" y="3479748"/>
            <a:ext cx="2066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THIS CODE IS NOT VALID</a:t>
            </a:r>
          </a:p>
        </p:txBody>
      </p:sp>
    </p:spTree>
    <p:extLst>
      <p:ext uri="{BB962C8B-B14F-4D97-AF65-F5344CB8AC3E}">
        <p14:creationId xmlns:p14="http://schemas.microsoft.com/office/powerpoint/2010/main" val="230728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5977C-6E82-450C-B130-CDB06147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8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옵션</a:t>
            </a:r>
            <a:r>
              <a:rPr lang="en-US" altLang="ko-KR" dirty="0"/>
              <a:t> – </a:t>
            </a:r>
            <a:r>
              <a:rPr lang="ko-KR" altLang="en-US" dirty="0"/>
              <a:t>쿠폰 </a:t>
            </a:r>
            <a:r>
              <a:rPr lang="en-US" altLang="ko-KR" dirty="0"/>
              <a:t>( </a:t>
            </a:r>
            <a:r>
              <a:rPr lang="ko-KR" altLang="en-US" dirty="0"/>
              <a:t>이미 사용된 쿠폰 번호일 때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8A9366-5A36-44C1-B8E0-FCEF1DD7B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8" y="2983990"/>
            <a:ext cx="3011430" cy="1499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0A76A8-210E-43C3-969F-C880BE9E9256}"/>
              </a:ext>
            </a:extLst>
          </p:cNvPr>
          <p:cNvSpPr txBox="1"/>
          <p:nvPr/>
        </p:nvSpPr>
        <p:spPr>
          <a:xfrm>
            <a:off x="787643" y="3479748"/>
            <a:ext cx="2431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THIS CODE IS ALREADY VALID</a:t>
            </a:r>
          </a:p>
        </p:txBody>
      </p:sp>
    </p:spTree>
    <p:extLst>
      <p:ext uri="{BB962C8B-B14F-4D97-AF65-F5344CB8AC3E}">
        <p14:creationId xmlns:p14="http://schemas.microsoft.com/office/powerpoint/2010/main" val="265040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59CF572-3FCA-4D01-AECE-E85CC1A4F27A}"/>
              </a:ext>
            </a:extLst>
          </p:cNvPr>
          <p:cNvCxnSpPr>
            <a:stCxn id="8" idx="3"/>
          </p:cNvCxnSpPr>
          <p:nvPr/>
        </p:nvCxnSpPr>
        <p:spPr>
          <a:xfrm flipV="1">
            <a:off x="1846555" y="1752600"/>
            <a:ext cx="2449220" cy="100391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메인 화면에서 항상 해당 이미지는 위에서 아래로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떨어지는 애니메이션이 진행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이후에 다시 위로 올라가는 것이 아닌 다시 위에서 시작합니다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0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옵션</a:t>
            </a:r>
            <a:r>
              <a:rPr lang="en-US" altLang="ko-KR" dirty="0"/>
              <a:t> – </a:t>
            </a:r>
            <a:r>
              <a:rPr lang="ko-KR" altLang="en-US" dirty="0"/>
              <a:t>쿠폰 </a:t>
            </a:r>
            <a:r>
              <a:rPr lang="en-US" altLang="ko-KR" dirty="0"/>
              <a:t>( </a:t>
            </a:r>
            <a:r>
              <a:rPr lang="ko-KR" altLang="en-US" dirty="0"/>
              <a:t>보상 획득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232136-26ED-434F-875B-6814DD7154A3}"/>
              </a:ext>
            </a:extLst>
          </p:cNvPr>
          <p:cNvSpPr txBox="1"/>
          <p:nvPr/>
        </p:nvSpPr>
        <p:spPr>
          <a:xfrm>
            <a:off x="3916358" y="69216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쿠폰 번호 입력 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획득 보상입니다</a:t>
            </a:r>
            <a:r>
              <a:rPr lang="en-US" altLang="ko-KR" sz="12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쿠폰 번호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welcomecoupon</a:t>
            </a:r>
            <a:endParaRPr lang="en-US" altLang="ko-KR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FCACBC-B582-42E2-B3E8-D2BAB7928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2167"/>
            <a:ext cx="3291838" cy="58521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011482-44AE-46A6-B52D-8A4C5AE3E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5" y="2336558"/>
            <a:ext cx="2456693" cy="256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BDA604-2ECB-459B-A22B-493BA353EEE2}"/>
              </a:ext>
            </a:extLst>
          </p:cNvPr>
          <p:cNvSpPr txBox="1"/>
          <p:nvPr/>
        </p:nvSpPr>
        <p:spPr>
          <a:xfrm>
            <a:off x="1273704" y="2648520"/>
            <a:ext cx="1459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REWARD !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799BEB3-6E7A-4B17-9423-5E28915D6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01" y="4363836"/>
            <a:ext cx="1408179" cy="32918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EFF7844-C83D-4D1B-98AA-67408805C1EC}"/>
              </a:ext>
            </a:extLst>
          </p:cNvPr>
          <p:cNvSpPr/>
          <p:nvPr/>
        </p:nvSpPr>
        <p:spPr>
          <a:xfrm>
            <a:off x="1098197" y="3406463"/>
            <a:ext cx="1810389" cy="693471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658D26-7334-4654-B10B-0705A80BD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93" y="3605369"/>
            <a:ext cx="283465" cy="2956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3F26CD-8C42-42AF-8E34-D5EA9E15F843}"/>
              </a:ext>
            </a:extLst>
          </p:cNvPr>
          <p:cNvSpPr txBox="1"/>
          <p:nvPr/>
        </p:nvSpPr>
        <p:spPr>
          <a:xfrm>
            <a:off x="1737445" y="354073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+20</a:t>
            </a:r>
          </a:p>
        </p:txBody>
      </p:sp>
    </p:spTree>
    <p:extLst>
      <p:ext uri="{BB962C8B-B14F-4D97-AF65-F5344CB8AC3E}">
        <p14:creationId xmlns:p14="http://schemas.microsoft.com/office/powerpoint/2010/main" val="1067294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게임 종료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02F87B6-180C-407A-B597-328475E2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983B0-B888-4B30-8156-BDACBFDE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61468"/>
            <a:ext cx="3291840" cy="5852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C807BD-EAF1-4BD7-A96C-541BEB0613ED}"/>
              </a:ext>
            </a:extLst>
          </p:cNvPr>
          <p:cNvSpPr txBox="1"/>
          <p:nvPr/>
        </p:nvSpPr>
        <p:spPr>
          <a:xfrm>
            <a:off x="4395037" y="1614100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무한 모드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게임 옵션 화면과 공통으로 사용합니다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9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52F27A6-0FDC-494A-A2E9-B778EF0E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586606" y="859499"/>
            <a:ext cx="186144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게임이 시작되면 해당 방향으로 해당 이미지들이 움직이며 화면 밖으로 사라집니다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100% -&gt; 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0C8A9-B378-431B-B34B-62CD2DC8D823}"/>
              </a:ext>
            </a:extLst>
          </p:cNvPr>
          <p:cNvSpPr/>
          <p:nvPr/>
        </p:nvSpPr>
        <p:spPr>
          <a:xfrm>
            <a:off x="491230" y="5782470"/>
            <a:ext cx="2956819" cy="767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24D02F-87A0-4C92-9D28-A6F882632EF5}"/>
              </a:ext>
            </a:extLst>
          </p:cNvPr>
          <p:cNvCxnSpPr>
            <a:cxnSpLocks/>
          </p:cNvCxnSpPr>
          <p:nvPr/>
        </p:nvCxnSpPr>
        <p:spPr>
          <a:xfrm flipV="1">
            <a:off x="2505075" y="594627"/>
            <a:ext cx="0" cy="710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9D3675-36C1-4242-B9A2-39A8341380BC}"/>
              </a:ext>
            </a:extLst>
          </p:cNvPr>
          <p:cNvCxnSpPr>
            <a:cxnSpLocks/>
          </p:cNvCxnSpPr>
          <p:nvPr/>
        </p:nvCxnSpPr>
        <p:spPr>
          <a:xfrm>
            <a:off x="1933575" y="5972175"/>
            <a:ext cx="0" cy="800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이후 해당 방향으로 해당 이미지들이 움직이며 화면 밖에서 등장합니다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투명도 </a:t>
            </a:r>
            <a:r>
              <a:rPr lang="en-US" altLang="ko-KR" sz="1200" b="1" dirty="0"/>
              <a:t>0% -&gt; 100%</a:t>
            </a:r>
            <a:r>
              <a:rPr lang="ko-KR" altLang="en-US" sz="1200" b="1" dirty="0"/>
              <a:t>으로 조절되며 </a:t>
            </a:r>
            <a:r>
              <a:rPr lang="en-US" altLang="ko-KR" sz="1200" b="1" dirty="0"/>
              <a:t>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6E2987D-D481-435D-80D3-7B73BD823CD0}"/>
              </a:ext>
            </a:extLst>
          </p:cNvPr>
          <p:cNvCxnSpPr/>
          <p:nvPr/>
        </p:nvCxnSpPr>
        <p:spPr>
          <a:xfrm>
            <a:off x="100298" y="1162050"/>
            <a:ext cx="5143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B78122-74B0-4354-8CBA-64DCAEAD7D32}"/>
              </a:ext>
            </a:extLst>
          </p:cNvPr>
          <p:cNvCxnSpPr>
            <a:cxnSpLocks/>
          </p:cNvCxnSpPr>
          <p:nvPr/>
        </p:nvCxnSpPr>
        <p:spPr>
          <a:xfrm>
            <a:off x="3257550" y="581025"/>
            <a:ext cx="0" cy="581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554BD-3AE8-4334-9B0A-E90BE8901FBD}"/>
              </a:ext>
            </a:extLst>
          </p:cNvPr>
          <p:cNvCxnSpPr>
            <a:cxnSpLocks/>
          </p:cNvCxnSpPr>
          <p:nvPr/>
        </p:nvCxnSpPr>
        <p:spPr>
          <a:xfrm flipV="1">
            <a:off x="1985212" y="6102714"/>
            <a:ext cx="0" cy="704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4C1CA1-4B35-463E-94A5-1F18CBAAF862}"/>
              </a:ext>
            </a:extLst>
          </p:cNvPr>
          <p:cNvSpPr/>
          <p:nvPr/>
        </p:nvSpPr>
        <p:spPr>
          <a:xfrm>
            <a:off x="2819400" y="923924"/>
            <a:ext cx="829900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58D74C-9E97-4519-87DC-0D34B41AAF2C}"/>
              </a:ext>
            </a:extLst>
          </p:cNvPr>
          <p:cNvSpPr/>
          <p:nvPr/>
        </p:nvSpPr>
        <p:spPr>
          <a:xfrm>
            <a:off x="270930" y="816962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1382494" y="5814683"/>
            <a:ext cx="1205435" cy="690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0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파괴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073DE6-ED4C-462B-92A8-445F29B163E9}"/>
              </a:ext>
            </a:extLst>
          </p:cNvPr>
          <p:cNvSpPr/>
          <p:nvPr/>
        </p:nvSpPr>
        <p:spPr>
          <a:xfrm>
            <a:off x="1100831" y="2379216"/>
            <a:ext cx="745724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벽돌이 파괴될 때</a:t>
            </a:r>
            <a:r>
              <a:rPr lang="en-US" altLang="ko-KR" sz="1200" b="1" dirty="0"/>
              <a:t>,  </a:t>
            </a:r>
            <a:r>
              <a:rPr lang="ko-KR" altLang="en-US" sz="1200" b="1" dirty="0"/>
              <a:t>짧은 파괴 이펙트가 출력됩니다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Block_Break_Effect</a:t>
            </a:r>
            <a:r>
              <a:rPr lang="en-US" altLang="ko-KR" sz="1200" b="1" dirty="0"/>
              <a:t> )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87A6D6B-C63E-4B63-8823-690A354F018A}"/>
              </a:ext>
            </a:extLst>
          </p:cNvPr>
          <p:cNvSpPr/>
          <p:nvPr/>
        </p:nvSpPr>
        <p:spPr>
          <a:xfrm>
            <a:off x="725344" y="2442191"/>
            <a:ext cx="276225" cy="628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9617D1-D3EA-41D9-B4BE-71F937AA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2" name="폭발: 8pt 1">
            <a:extLst>
              <a:ext uri="{FF2B5EF4-FFF2-40B4-BE49-F238E27FC236}">
                <a16:creationId xmlns:a16="http://schemas.microsoft.com/office/drawing/2014/main" id="{8B04FFEE-C126-4F7A-92E8-7FCB3F6ACEBB}"/>
              </a:ext>
            </a:extLst>
          </p:cNvPr>
          <p:cNvSpPr/>
          <p:nvPr/>
        </p:nvSpPr>
        <p:spPr>
          <a:xfrm>
            <a:off x="258458" y="2820218"/>
            <a:ext cx="1398731" cy="6901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55371" y="2590802"/>
            <a:ext cx="1791184" cy="11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추가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새로운 벽돌이 제공되면 제공 이펙트를 출력합니다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( </a:t>
            </a:r>
            <a:r>
              <a:rPr lang="ko-KR" altLang="en-US" sz="1200" b="1" dirty="0"/>
              <a:t>짧고 작은 이펙트로 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 파일 이름 </a:t>
            </a:r>
            <a:r>
              <a:rPr lang="en-US" altLang="ko-KR" sz="1200" b="1" dirty="0"/>
              <a:t>: </a:t>
            </a:r>
            <a:r>
              <a:rPr lang="en-US" altLang="ko-KR" sz="1200" b="1" dirty="0" err="1"/>
              <a:t>Block_Make_Effect</a:t>
            </a:r>
            <a:r>
              <a:rPr lang="en-US" altLang="ko-KR" sz="1200" b="1" dirty="0"/>
              <a:t> )</a:t>
            </a:r>
          </a:p>
          <a:p>
            <a:endParaRPr lang="en-US" altLang="ko-KR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5E39B8-B837-45A8-8105-E2BC5C283980}"/>
              </a:ext>
            </a:extLst>
          </p:cNvPr>
          <p:cNvSpPr/>
          <p:nvPr/>
        </p:nvSpPr>
        <p:spPr>
          <a:xfrm>
            <a:off x="357473" y="1401403"/>
            <a:ext cx="2757202" cy="75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CB9FF5-0F3D-4FEE-A724-8E9909633C60}"/>
              </a:ext>
            </a:extLst>
          </p:cNvPr>
          <p:cNvSpPr/>
          <p:nvPr/>
        </p:nvSpPr>
        <p:spPr>
          <a:xfrm>
            <a:off x="596756" y="1588203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37201C-4963-4471-B7F4-71C4D6E530AB}"/>
              </a:ext>
            </a:extLst>
          </p:cNvPr>
          <p:cNvSpPr/>
          <p:nvPr/>
        </p:nvSpPr>
        <p:spPr>
          <a:xfrm>
            <a:off x="1736074" y="1582096"/>
            <a:ext cx="80962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5852D-D8D0-4425-B4B0-81B9A1C876EA}"/>
              </a:ext>
            </a:extLst>
          </p:cNvPr>
          <p:cNvSpPr txBox="1"/>
          <p:nvPr/>
        </p:nvSpPr>
        <p:spPr>
          <a:xfrm>
            <a:off x="1434010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D9B38-55D9-44A0-9401-26FAC26EB6DB}"/>
              </a:ext>
            </a:extLst>
          </p:cNvPr>
          <p:cNvSpPr txBox="1"/>
          <p:nvPr/>
        </p:nvSpPr>
        <p:spPr>
          <a:xfrm>
            <a:off x="370467" y="163409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342C5142-B38C-4E9E-9770-63AFBA845408}"/>
              </a:ext>
            </a:extLst>
          </p:cNvPr>
          <p:cNvSpPr/>
          <p:nvPr/>
        </p:nvSpPr>
        <p:spPr>
          <a:xfrm>
            <a:off x="784320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7911D03C-9D54-4550-98F6-A6D9ECB0F342}"/>
              </a:ext>
            </a:extLst>
          </p:cNvPr>
          <p:cNvSpPr/>
          <p:nvPr/>
        </p:nvSpPr>
        <p:spPr>
          <a:xfrm>
            <a:off x="1918662" y="1628071"/>
            <a:ext cx="466886" cy="313598"/>
          </a:xfrm>
          <a:prstGeom prst="irregularSeal1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B58D18-3AC9-44FE-B631-C43D4845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3" y="698229"/>
            <a:ext cx="3291840" cy="5852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65C56-51B1-4417-97E0-261394FE602D}"/>
              </a:ext>
            </a:extLst>
          </p:cNvPr>
          <p:cNvSpPr txBox="1"/>
          <p:nvPr/>
        </p:nvSpPr>
        <p:spPr>
          <a:xfrm>
            <a:off x="55371" y="68925"/>
            <a:ext cx="656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 – </a:t>
            </a:r>
            <a:r>
              <a:rPr lang="ko-KR" altLang="en-US" dirty="0"/>
              <a:t>무한 모드 </a:t>
            </a:r>
            <a:r>
              <a:rPr lang="en-US" altLang="ko-KR" dirty="0"/>
              <a:t>– </a:t>
            </a:r>
            <a:r>
              <a:rPr lang="ko-KR" altLang="en-US" dirty="0"/>
              <a:t>벽돌 인벤토리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E5A8B8-276B-413A-B3B9-18681BDE0A60}"/>
              </a:ext>
            </a:extLst>
          </p:cNvPr>
          <p:cNvCxnSpPr>
            <a:cxnSpLocks/>
          </p:cNvCxnSpPr>
          <p:nvPr/>
        </p:nvCxnSpPr>
        <p:spPr>
          <a:xfrm>
            <a:off x="55371" y="475017"/>
            <a:ext cx="65659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669FFB-03D3-4592-AF8C-190E4AB83E5C}"/>
              </a:ext>
            </a:extLst>
          </p:cNvPr>
          <p:cNvSpPr txBox="1"/>
          <p:nvPr/>
        </p:nvSpPr>
        <p:spPr>
          <a:xfrm>
            <a:off x="4395037" y="1614100"/>
            <a:ext cx="7034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벽돌 인벤토리 화살표는 벽돌 개수가 많아져 페이지가 존재하게 될 경우에만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화살표가 표시 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이외에는 표시되지 않습니다</a:t>
            </a:r>
            <a:r>
              <a:rPr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11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1222</Words>
  <Application>Microsoft Office PowerPoint</Application>
  <PresentationFormat>와이드스크린</PresentationFormat>
  <Paragraphs>190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Dispose Break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Dispose Break</dc:title>
  <dc:creator>함 동균</dc:creator>
  <cp:lastModifiedBy>K Chris</cp:lastModifiedBy>
  <cp:revision>91</cp:revision>
  <dcterms:created xsi:type="dcterms:W3CDTF">2019-04-22T02:32:01Z</dcterms:created>
  <dcterms:modified xsi:type="dcterms:W3CDTF">2019-05-27T07:01:05Z</dcterms:modified>
</cp:coreProperties>
</file>